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92D8"/>
    <a:srgbClr val="929195"/>
    <a:srgbClr val="FFFED8"/>
    <a:srgbClr val="07B8F6"/>
    <a:srgbClr val="301D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6DE309-1384-4A10-95B4-1338ADC4C7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E0D38AD-2E65-47DD-90DD-54AF2B75D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51D6EE-B281-4B02-9D2D-2078BAD5C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82BC35-1B70-4181-8E50-039318A96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41D4BB-C7FA-4A98-934F-E03A3FFC7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6474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71FB15-816D-4A66-B109-9F1B6635A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1326CC-01DB-42CE-9516-41438A780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D95FA8-19E5-489E-B7B8-D41A32C99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8290AC-32A4-44E9-B57B-7E241FF15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55F1B5-2A2F-4613-99FC-67D1EB52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60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D41E3CF-7BC9-44D4-A9AD-21EED474FF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A287FC-BE30-4FA7-8E4E-A23B8E5089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C5A6F5-49FF-452D-BDE0-438CCD978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500BB2-D21B-40BF-ACA8-61381163C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C95CB0-413E-47F2-8791-7F6E332D8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714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CDD47-470B-4A81-BA51-D0A6EFED1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F19EC3-EEAC-4804-AE4F-88A0E8ED0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8DDB59-951D-47A4-98A6-C1F94A0B6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75A15B-603D-4BA2-AAAA-5194BC8EC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81597C-FA2D-4E5C-8762-60CA68BE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59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29527-903D-4371-AC12-68BF5FB7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F22918-C70B-4536-807C-039A944B6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048822-A357-4AD8-96CC-D8BF3C20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6D910E-A424-44AB-B3A3-0A72EB9DD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D442B1-33AC-448D-9E07-3C8218FFA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667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53BA85-5C2F-4939-ADDA-5A0821B23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892163-E7A7-418C-AB4C-DBD89EC4CF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10CD6EF-8081-414F-AB3D-8A210DEA54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FE9CAA-6496-4B9B-990C-5C2CE1039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2CEA7A-B33D-4D57-BDE1-2348E80FA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96A791-A90D-452E-95C9-3550A13E1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826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C01471-9CCB-48DD-962E-8821A684E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76C0E1-270F-4890-B724-F166B3F44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6730FE-FC69-446B-B60B-F1B3F348D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B344A5-1F04-4DB1-B73E-7D2F212D0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A687465-C8BC-4B07-A929-156DA3D5BA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F4D7491-0391-4867-A9B9-40614635E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DAACFB-5098-47BA-97C7-FF0369CDE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5A4BA49-0045-4B3D-9010-F1C6B29FE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218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340BC8-377F-4A21-9C8C-EEA00351E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99F5ADB-3034-466B-B191-85F6EEF8D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58620F3-149E-428B-AE89-1A7CF5C2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2DD953-BA3B-4550-81AA-7ECB94B0E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363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9F18111-798C-4C25-B977-DEB75081F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9FED46-EA62-4537-AD4B-1D352B4D9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5195138-5FCD-40B0-85FC-4CF8D2B1F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412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5B2073-7F03-45D4-9A6A-55D4FE75A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AA9007-43ED-42E9-B2E1-178A24C3C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0E7442B-D1D9-4252-AA38-0387D9A70F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20C8E0-590A-4B58-B0A8-A82BB478E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573F08-3C05-4A8D-8255-7DEC12739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960803A-C66D-4FC5-81E4-61AA2925F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262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6712C6-C3F4-4FC2-B42F-C05B746DF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F2841-8A59-48F4-8CB9-E102D01283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E3E425-4084-49BC-A58A-F1A2BBE9E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A2644F-58CC-4CB3-BDDA-D4361213F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3B10DE-2340-4E2B-B310-A5FA8A82E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847EE8-E58B-4DE4-9C67-5C9623669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5022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82B9181-0C89-43D3-9184-E4DF69929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1325AC-EA10-486F-B398-BA9673B90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544A0E-D528-4A55-9B78-2092C1A102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9734F-20A0-4A7E-956B-D206E4C03AB4}" type="datetimeFigureOut">
              <a:rPr lang="zh-CN" altLang="en-US" smtClean="0"/>
              <a:t>2020/4/27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98A2DC-8DF1-4097-B87E-D446DECB30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F96369-FCE1-4C67-BD6B-2F2D149A85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C5920-0371-4F44-BFC3-FD7922848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407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1AD35321-7438-425D-BD0E-555092502E92}"/>
              </a:ext>
            </a:extLst>
          </p:cNvPr>
          <p:cNvGrpSpPr/>
          <p:nvPr/>
        </p:nvGrpSpPr>
        <p:grpSpPr>
          <a:xfrm>
            <a:off x="6731541" y="0"/>
            <a:ext cx="4870308" cy="4163438"/>
            <a:chOff x="6731541" y="0"/>
            <a:chExt cx="4870308" cy="4163438"/>
          </a:xfrm>
          <a:blipFill>
            <a:blip r:embed="rId2"/>
            <a:tile tx="0" ty="0" sx="100000" sy="100000" flip="none" algn="ctr"/>
          </a:blipFill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511E7CC-F42E-4997-9005-B4B99D02B229}"/>
                </a:ext>
              </a:extLst>
            </p:cNvPr>
            <p:cNvSpPr/>
            <p:nvPr/>
          </p:nvSpPr>
          <p:spPr>
            <a:xfrm>
              <a:off x="6731541" y="7"/>
              <a:ext cx="398834" cy="3005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259A826-5ABB-4969-9BEF-EE14587FD169}"/>
                </a:ext>
              </a:extLst>
            </p:cNvPr>
            <p:cNvSpPr/>
            <p:nvPr/>
          </p:nvSpPr>
          <p:spPr>
            <a:xfrm>
              <a:off x="7370323" y="6"/>
              <a:ext cx="398834" cy="22470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58DCCA63-5C64-49C2-91FD-B9FC0CAE6BC9}"/>
                </a:ext>
              </a:extLst>
            </p:cNvPr>
            <p:cNvSpPr/>
            <p:nvPr/>
          </p:nvSpPr>
          <p:spPr>
            <a:xfrm>
              <a:off x="8009105" y="6"/>
              <a:ext cx="398834" cy="26556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E46AAC35-6127-4039-AA62-2ECA922D7A14}"/>
                </a:ext>
              </a:extLst>
            </p:cNvPr>
            <p:cNvSpPr/>
            <p:nvPr/>
          </p:nvSpPr>
          <p:spPr>
            <a:xfrm>
              <a:off x="8647887" y="4"/>
              <a:ext cx="398834" cy="36770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F2F5CE98-8338-4838-948B-B609EFAB4D16}"/>
                </a:ext>
              </a:extLst>
            </p:cNvPr>
            <p:cNvSpPr/>
            <p:nvPr/>
          </p:nvSpPr>
          <p:spPr>
            <a:xfrm>
              <a:off x="9286669" y="3"/>
              <a:ext cx="398834" cy="41634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C74B4D3-000F-445A-A16B-1563880FABEE}"/>
                </a:ext>
              </a:extLst>
            </p:cNvPr>
            <p:cNvSpPr/>
            <p:nvPr/>
          </p:nvSpPr>
          <p:spPr>
            <a:xfrm>
              <a:off x="9925451" y="2"/>
              <a:ext cx="398834" cy="26556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E179859-F497-45E1-A008-EA64FF7D96DD}"/>
                </a:ext>
              </a:extLst>
            </p:cNvPr>
            <p:cNvSpPr/>
            <p:nvPr/>
          </p:nvSpPr>
          <p:spPr>
            <a:xfrm>
              <a:off x="10564233" y="1"/>
              <a:ext cx="398834" cy="3287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7BD43353-F165-479C-BB35-380388DD4471}"/>
                </a:ext>
              </a:extLst>
            </p:cNvPr>
            <p:cNvSpPr/>
            <p:nvPr/>
          </p:nvSpPr>
          <p:spPr>
            <a:xfrm>
              <a:off x="11203015" y="0"/>
              <a:ext cx="398834" cy="38618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67171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C867C6C-C136-4EE9-9F5E-88D00E2DC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1557" y="-756055"/>
            <a:ext cx="12675139" cy="845009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C9C9743-F5C9-4AA8-925B-0572C5652AF3}"/>
              </a:ext>
            </a:extLst>
          </p:cNvPr>
          <p:cNvSpPr txBox="1"/>
          <p:nvPr/>
        </p:nvSpPr>
        <p:spPr>
          <a:xfrm>
            <a:off x="7183345" y="807395"/>
            <a:ext cx="4817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生活，</a:t>
            </a:r>
            <a:r>
              <a:rPr lang="zh-CN" altLang="en-US" sz="36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不止眼前的苟且</a:t>
            </a:r>
          </a:p>
        </p:txBody>
      </p:sp>
    </p:spTree>
    <p:extLst>
      <p:ext uri="{BB962C8B-B14F-4D97-AF65-F5344CB8AC3E}">
        <p14:creationId xmlns:p14="http://schemas.microsoft.com/office/powerpoint/2010/main" val="379618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7DDCA49-2843-402E-ADE7-B33137BEFD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277" y="0"/>
            <a:ext cx="12289277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410F9D8-10C5-4345-93AA-C0FF44B0C8A5}"/>
              </a:ext>
            </a:extLst>
          </p:cNvPr>
          <p:cNvSpPr txBox="1"/>
          <p:nvPr/>
        </p:nvSpPr>
        <p:spPr>
          <a:xfrm>
            <a:off x="3951823" y="1182948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92919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生活，</a:t>
            </a:r>
            <a:r>
              <a:rPr lang="zh-CN" altLang="en-US" sz="3200" dirty="0">
                <a:solidFill>
                  <a:srgbClr val="929195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就像音乐般美妙</a:t>
            </a:r>
            <a:endParaRPr lang="zh-CN" altLang="en-US" sz="2800" dirty="0">
              <a:solidFill>
                <a:srgbClr val="929195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542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31F12FD-D59D-4F3D-8E6E-36EF51D44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FE4E38A-C118-47DF-9AD1-D8EFDAF436A6}"/>
              </a:ext>
            </a:extLst>
          </p:cNvPr>
          <p:cNvSpPr/>
          <p:nvPr/>
        </p:nvSpPr>
        <p:spPr>
          <a:xfrm>
            <a:off x="-77821" y="-60677"/>
            <a:ext cx="12269821" cy="7052553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35CA4DF-A466-4604-8507-86ABCAC9610A}"/>
              </a:ext>
            </a:extLst>
          </p:cNvPr>
          <p:cNvSpPr txBox="1"/>
          <p:nvPr/>
        </p:nvSpPr>
        <p:spPr>
          <a:xfrm>
            <a:off x="3419626" y="2777725"/>
            <a:ext cx="54489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</a:rPr>
              <a:t>2020</a:t>
            </a:r>
            <a:r>
              <a:rPr lang="zh-CN" altLang="en-US" sz="6600" b="1" dirty="0">
                <a:solidFill>
                  <a:schemeClr val="bg1"/>
                </a:solidFill>
              </a:rPr>
              <a:t>年度总结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B003D72-B6B1-4550-9EE1-57628E2D2C96}"/>
              </a:ext>
            </a:extLst>
          </p:cNvPr>
          <p:cNvSpPr/>
          <p:nvPr/>
        </p:nvSpPr>
        <p:spPr>
          <a:xfrm>
            <a:off x="4805464" y="2081719"/>
            <a:ext cx="2607013" cy="59873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360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dist"/>
            <a:r>
              <a:rPr lang="zh-CN" altLang="en-US" b="1" dirty="0">
                <a:solidFill>
                  <a:schemeClr val="bg1"/>
                </a:solidFill>
              </a:rPr>
              <a:t> 一周进步 </a:t>
            </a: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D2F2689B-F479-4C4D-AAD7-8ED8483CEE66}"/>
              </a:ext>
            </a:extLst>
          </p:cNvPr>
          <p:cNvSpPr/>
          <p:nvPr/>
        </p:nvSpPr>
        <p:spPr>
          <a:xfrm>
            <a:off x="2811294" y="2441643"/>
            <a:ext cx="6731540" cy="1770434"/>
          </a:xfrm>
          <a:custGeom>
            <a:avLst/>
            <a:gdLst>
              <a:gd name="connsiteX0" fmla="*/ 2003897 w 6731540"/>
              <a:gd name="connsiteY0" fmla="*/ 0 h 1770434"/>
              <a:gd name="connsiteX1" fmla="*/ 0 w 6731540"/>
              <a:gd name="connsiteY1" fmla="*/ 0 h 1770434"/>
              <a:gd name="connsiteX2" fmla="*/ 0 w 6731540"/>
              <a:gd name="connsiteY2" fmla="*/ 1770434 h 1770434"/>
              <a:gd name="connsiteX3" fmla="*/ 6731540 w 6731540"/>
              <a:gd name="connsiteY3" fmla="*/ 1770434 h 1770434"/>
              <a:gd name="connsiteX4" fmla="*/ 6731540 w 6731540"/>
              <a:gd name="connsiteY4" fmla="*/ 29183 h 1770434"/>
              <a:gd name="connsiteX5" fmla="*/ 4640093 w 6731540"/>
              <a:gd name="connsiteY5" fmla="*/ 29183 h 1770434"/>
              <a:gd name="connsiteX6" fmla="*/ 4649821 w 6731540"/>
              <a:gd name="connsiteY6" fmla="*/ 58366 h 1770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31540" h="1770434">
                <a:moveTo>
                  <a:pt x="2003897" y="0"/>
                </a:moveTo>
                <a:lnTo>
                  <a:pt x="0" y="0"/>
                </a:lnTo>
                <a:lnTo>
                  <a:pt x="0" y="1770434"/>
                </a:lnTo>
                <a:lnTo>
                  <a:pt x="6731540" y="1770434"/>
                </a:lnTo>
                <a:lnTo>
                  <a:pt x="6731540" y="29183"/>
                </a:lnTo>
                <a:lnTo>
                  <a:pt x="4640093" y="29183"/>
                </a:lnTo>
                <a:lnTo>
                  <a:pt x="4649821" y="58366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130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DFE450D-4504-4FA5-9EC0-1F0FD3A42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363FDF2-3916-4FFE-B9F2-AA5538ED57ED}"/>
              </a:ext>
            </a:extLst>
          </p:cNvPr>
          <p:cNvSpPr txBox="1"/>
          <p:nvPr/>
        </p:nvSpPr>
        <p:spPr>
          <a:xfrm>
            <a:off x="8463064" y="1274323"/>
            <a:ext cx="261321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穿过云和烟 </a:t>
            </a:r>
            <a:endParaRPr lang="en-US" altLang="zh-CN" dirty="0"/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看大地温暖的浮现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你呼吸 已改变 </a:t>
            </a:r>
            <a:endParaRPr lang="en-US" altLang="zh-CN" dirty="0"/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停滞于某段流年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离别的你</a:t>
            </a:r>
            <a:endParaRPr lang="en-US" altLang="zh-CN" dirty="0"/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我 才明白挥霍有期限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你一语 你一言 </a:t>
            </a:r>
            <a:endParaRPr lang="en-US" altLang="zh-CN" dirty="0"/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是我最眷恋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若你能听见 </a:t>
            </a:r>
            <a:endParaRPr lang="en-US" altLang="zh-CN" dirty="0"/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岁月的拨弦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依然能感觉 </a:t>
            </a:r>
            <a:endParaRPr lang="en-US" altLang="zh-CN" dirty="0"/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你从未消失过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dirty="0"/>
              <a:t>一直在我身边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F02A0D3-11DB-4418-879D-A035B041B65A}"/>
              </a:ext>
            </a:extLst>
          </p:cNvPr>
          <p:cNvSpPr/>
          <p:nvPr/>
        </p:nvSpPr>
        <p:spPr>
          <a:xfrm>
            <a:off x="6971968" y="2529907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i="0" dirty="0">
                <a:solidFill>
                  <a:srgbClr val="5D92D8"/>
                </a:solidFill>
                <a:effectLst/>
                <a:latin typeface="arial" panose="020B0604020202020204" pitchFamily="34" charset="0"/>
              </a:rPr>
              <a:t>逝去的歌</a:t>
            </a:r>
            <a:endParaRPr lang="zh-CN" altLang="en-US" dirty="0">
              <a:solidFill>
                <a:srgbClr val="5D92D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082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78</Words>
  <Application>Microsoft Office PowerPoint</Application>
  <PresentationFormat>宽屏</PresentationFormat>
  <Paragraphs>18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等线</vt:lpstr>
      <vt:lpstr>等线 Light</vt:lpstr>
      <vt:lpstr>仿宋</vt:lpstr>
      <vt:lpstr>华文楷体</vt:lpstr>
      <vt:lpstr>Arial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何 儒</dc:creator>
  <cp:lastModifiedBy>何 儒</cp:lastModifiedBy>
  <cp:revision>5</cp:revision>
  <dcterms:created xsi:type="dcterms:W3CDTF">2020-04-27T15:56:45Z</dcterms:created>
  <dcterms:modified xsi:type="dcterms:W3CDTF">2020-04-27T16:39:17Z</dcterms:modified>
</cp:coreProperties>
</file>

<file path=docProps/thumbnail.jpeg>
</file>